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5" r:id="rId2"/>
    <p:sldId id="257" r:id="rId3"/>
    <p:sldId id="258" r:id="rId4"/>
    <p:sldId id="289" r:id="rId5"/>
    <p:sldId id="260" r:id="rId6"/>
    <p:sldId id="291" r:id="rId7"/>
    <p:sldId id="266" r:id="rId8"/>
    <p:sldId id="290" r:id="rId9"/>
    <p:sldId id="267" r:id="rId10"/>
    <p:sldId id="287" r:id="rId11"/>
    <p:sldId id="272" r:id="rId12"/>
    <p:sldId id="278" r:id="rId13"/>
    <p:sldId id="281" r:id="rId14"/>
    <p:sldId id="282" r:id="rId15"/>
  </p:sldIdLst>
  <p:sldSz cx="14630400" cy="8229600"/>
  <p:notesSz cx="8229600" cy="14630400"/>
  <p:embeddedFontLst>
    <p:embeddedFont>
      <p:font typeface="Agency FB" panose="020B0503020202020204" pitchFamily="34" charset="0"/>
      <p:regular r:id="rId17"/>
      <p:bold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B0CAC-A5F7-408B-BC4A-C1D5B5580890}" v="31" dt="2024-12-19T18:32:10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17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ABEB0CAC-A5F7-408B-BC4A-C1D5B5580890}"/>
    <pc:docChg chg="undo custSel addSld delSld modSld sldOrd">
      <pc:chgData name="Mikel Telo" userId="fe634e7b74a3d0f5" providerId="LiveId" clId="{ABEB0CAC-A5F7-408B-BC4A-C1D5B5580890}" dt="2024-12-19T19:00:38.990" v="1164" actId="20577"/>
      <pc:docMkLst>
        <pc:docMk/>
      </pc:docMkLst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7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58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60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66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67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72"/>
        </pc:sldMkLst>
      </pc:sldChg>
      <pc:sldChg chg="modSp mod modTransition setBg">
        <pc:chgData name="Mikel Telo" userId="fe634e7b74a3d0f5" providerId="LiveId" clId="{ABEB0CAC-A5F7-408B-BC4A-C1D5B5580890}" dt="2024-12-19T19:00:38.990" v="1164" actId="20577"/>
        <pc:sldMkLst>
          <pc:docMk/>
          <pc:sldMk cId="0" sldId="278"/>
        </pc:sldMkLst>
        <pc:spChg chg="mod">
          <ac:chgData name="Mikel Telo" userId="fe634e7b74a3d0f5" providerId="LiveId" clId="{ABEB0CAC-A5F7-408B-BC4A-C1D5B5580890}" dt="2024-12-19T19:00:38.990" v="1164" actId="20577"/>
          <ac:spMkLst>
            <pc:docMk/>
            <pc:sldMk cId="0" sldId="278"/>
            <ac:spMk id="3" creationId="{00000000-0000-0000-0000-000000000000}"/>
          </ac:spMkLst>
        </pc:spChg>
      </pc:sldChg>
      <pc:sldChg chg="modSp mod modTransition setBg">
        <pc:chgData name="Mikel Telo" userId="fe634e7b74a3d0f5" providerId="LiveId" clId="{ABEB0CAC-A5F7-408B-BC4A-C1D5B5580890}" dt="2024-12-19T19:00:16.299" v="1162" actId="5793"/>
        <pc:sldMkLst>
          <pc:docMk/>
          <pc:sldMk cId="0" sldId="281"/>
        </pc:sldMkLst>
        <pc:spChg chg="mod">
          <ac:chgData name="Mikel Telo" userId="fe634e7b74a3d0f5" providerId="LiveId" clId="{ABEB0CAC-A5F7-408B-BC4A-C1D5B5580890}" dt="2024-12-19T19:00:16.299" v="1162" actId="5793"/>
          <ac:spMkLst>
            <pc:docMk/>
            <pc:sldMk cId="0" sldId="281"/>
            <ac:spMk id="4" creationId="{00000000-0000-0000-0000-000000000000}"/>
          </ac:spMkLst>
        </pc:spChg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0" sldId="282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1848108908" sldId="285"/>
        </pc:sldMkLst>
      </pc:sldChg>
      <pc:sldChg chg="add del ord">
        <pc:chgData name="Mikel Telo" userId="fe634e7b74a3d0f5" providerId="LiveId" clId="{ABEB0CAC-A5F7-408B-BC4A-C1D5B5580890}" dt="2024-12-19T18:15:24.025" v="954" actId="47"/>
        <pc:sldMkLst>
          <pc:docMk/>
          <pc:sldMk cId="671646673" sldId="286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3074400523" sldId="287"/>
        </pc:sldMkLst>
      </pc:sldChg>
      <pc:sldChg chg="del modTransition">
        <pc:chgData name="Mikel Telo" userId="fe634e7b74a3d0f5" providerId="LiveId" clId="{ABEB0CAC-A5F7-408B-BC4A-C1D5B5580890}" dt="2024-12-19T18:15:27.710" v="955" actId="47"/>
        <pc:sldMkLst>
          <pc:docMk/>
          <pc:sldMk cId="1269614203" sldId="288"/>
        </pc:sldMkLst>
      </pc:sldChg>
      <pc:sldChg chg="modTransition setBg">
        <pc:chgData name="Mikel Telo" userId="fe634e7b74a3d0f5" providerId="LiveId" clId="{ABEB0CAC-A5F7-408B-BC4A-C1D5B5580890}" dt="2024-12-19T18:32:10.130" v="1130"/>
        <pc:sldMkLst>
          <pc:docMk/>
          <pc:sldMk cId="912802196" sldId="289"/>
        </pc:sldMkLst>
      </pc:sldChg>
      <pc:sldChg chg="addSp delSp modSp mod ord modTransition setBg">
        <pc:chgData name="Mikel Telo" userId="fe634e7b74a3d0f5" providerId="LiveId" clId="{ABEB0CAC-A5F7-408B-BC4A-C1D5B5580890}" dt="2024-12-19T18:32:10.130" v="1130"/>
        <pc:sldMkLst>
          <pc:docMk/>
          <pc:sldMk cId="0" sldId="290"/>
        </pc:sldMkLst>
        <pc:spChg chg="mod">
          <ac:chgData name="Mikel Telo" userId="fe634e7b74a3d0f5" providerId="LiveId" clId="{ABEB0CAC-A5F7-408B-BC4A-C1D5B5580890}" dt="2024-12-19T18:22:49.379" v="1031" actId="20577"/>
          <ac:spMkLst>
            <pc:docMk/>
            <pc:sldMk cId="0" sldId="290"/>
            <ac:spMk id="2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0.241" v="1032" actId="478"/>
          <ac:spMkLst>
            <pc:docMk/>
            <pc:sldMk cId="0" sldId="290"/>
            <ac:spMk id="3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4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5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6" creationId="{00000000-0000-0000-0000-000000000000}"/>
          </ac:spMkLst>
        </pc:spChg>
        <pc:spChg chg="del">
          <ac:chgData name="Mikel Telo" userId="fe634e7b74a3d0f5" providerId="LiveId" clId="{ABEB0CAC-A5F7-408B-BC4A-C1D5B5580890}" dt="2024-12-19T18:23:04.288" v="1033" actId="478"/>
          <ac:spMkLst>
            <pc:docMk/>
            <pc:sldMk cId="0" sldId="290"/>
            <ac:spMk id="7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8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9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0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3:19.157" v="1041" actId="1036"/>
          <ac:spMkLst>
            <pc:docMk/>
            <pc:sldMk cId="0" sldId="290"/>
            <ac:spMk id="11" creationId="{00000000-0000-0000-0000-000000000000}"/>
          </ac:spMkLst>
        </pc:spChg>
        <pc:spChg chg="mod">
          <ac:chgData name="Mikel Telo" userId="fe634e7b74a3d0f5" providerId="LiveId" clId="{ABEB0CAC-A5F7-408B-BC4A-C1D5B5580890}" dt="2024-12-19T18:24:22.161" v="1117" actId="20577"/>
          <ac:spMkLst>
            <pc:docMk/>
            <pc:sldMk cId="0" sldId="290"/>
            <ac:spMk id="12" creationId="{00000000-0000-0000-0000-000000000000}"/>
          </ac:spMkLst>
        </pc:spChg>
        <pc:picChg chg="add mod">
          <ac:chgData name="Mikel Telo" userId="fe634e7b74a3d0f5" providerId="LiveId" clId="{ABEB0CAC-A5F7-408B-BC4A-C1D5B5580890}" dt="2024-12-19T18:24:53.109" v="1118"/>
          <ac:picMkLst>
            <pc:docMk/>
            <pc:sldMk cId="0" sldId="290"/>
            <ac:picMk id="13" creationId="{069EC3CC-7AEE-3F6D-3C38-993EACBE78B5}"/>
          </ac:picMkLst>
        </pc:picChg>
        <pc:picChg chg="del">
          <ac:chgData name="Mikel Telo" userId="fe634e7b74a3d0f5" providerId="LiveId" clId="{ABEB0CAC-A5F7-408B-BC4A-C1D5B5580890}" dt="2024-12-19T18:23:23.998" v="1042" actId="478"/>
          <ac:picMkLst>
            <pc:docMk/>
            <pc:sldMk cId="0" sldId="290"/>
            <ac:picMk id="14" creationId="{A75CC125-067A-1B60-7887-0A6E9FC40435}"/>
          </ac:picMkLst>
        </pc:picChg>
        <pc:picChg chg="mod">
          <ac:chgData name="Mikel Telo" userId="fe634e7b74a3d0f5" providerId="LiveId" clId="{ABEB0CAC-A5F7-408B-BC4A-C1D5B5580890}" dt="2024-12-19T18:25:22.384" v="1120" actId="1076"/>
          <ac:picMkLst>
            <pc:docMk/>
            <pc:sldMk cId="0" sldId="290"/>
            <ac:picMk id="17" creationId="{8FF254C6-337A-EB3E-4777-1C67B305CD27}"/>
          </ac:picMkLst>
        </pc:picChg>
        <pc:picChg chg="del">
          <ac:chgData name="Mikel Telo" userId="fe634e7b74a3d0f5" providerId="LiveId" clId="{ABEB0CAC-A5F7-408B-BC4A-C1D5B5580890}" dt="2024-12-19T18:23:24.794" v="1043" actId="478"/>
          <ac:picMkLst>
            <pc:docMk/>
            <pc:sldMk cId="0" sldId="290"/>
            <ac:picMk id="19" creationId="{7D47794A-EDB9-4159-B97A-F230D5A5CA32}"/>
          </ac:picMkLst>
        </pc:picChg>
      </pc:sldChg>
      <pc:sldChg chg="addSp delSp modSp add mod setBg">
        <pc:chgData name="Mikel Telo" userId="fe634e7b74a3d0f5" providerId="LiveId" clId="{ABEB0CAC-A5F7-408B-BC4A-C1D5B5580890}" dt="2024-12-19T18:32:10.130" v="1130"/>
        <pc:sldMkLst>
          <pc:docMk/>
          <pc:sldMk cId="1495923055" sldId="291"/>
        </pc:sldMkLst>
        <pc:spChg chg="del">
          <ac:chgData name="Mikel Telo" userId="fe634e7b74a3d0f5" providerId="LiveId" clId="{ABEB0CAC-A5F7-408B-BC4A-C1D5B5580890}" dt="2024-12-19T17:47:42.974" v="492" actId="478"/>
          <ac:spMkLst>
            <pc:docMk/>
            <pc:sldMk cId="1495923055" sldId="291"/>
            <ac:spMk id="5" creationId="{439837F1-171B-2FA0-6DBF-108EF0A675F0}"/>
          </ac:spMkLst>
        </pc:spChg>
        <pc:spChg chg="add del mod">
          <ac:chgData name="Mikel Telo" userId="fe634e7b74a3d0f5" providerId="LiveId" clId="{ABEB0CAC-A5F7-408B-BC4A-C1D5B5580890}" dt="2024-12-19T17:46:25.235" v="475" actId="47"/>
          <ac:spMkLst>
            <pc:docMk/>
            <pc:sldMk cId="1495923055" sldId="291"/>
            <ac:spMk id="6" creationId="{ABADCC2F-F3E7-8C6C-D168-F0C944818ECD}"/>
          </ac:spMkLst>
        </pc:spChg>
        <pc:spChg chg="add mod">
          <ac:chgData name="Mikel Telo" userId="fe634e7b74a3d0f5" providerId="LiveId" clId="{ABEB0CAC-A5F7-408B-BC4A-C1D5B5580890}" dt="2024-12-19T18:17:12.977" v="1004" actId="20577"/>
          <ac:spMkLst>
            <pc:docMk/>
            <pc:sldMk cId="1495923055" sldId="291"/>
            <ac:spMk id="7" creationId="{6E078406-7667-C232-0362-1675CAB01B4B}"/>
          </ac:spMkLst>
        </pc:spChg>
        <pc:spChg chg="del mod">
          <ac:chgData name="Mikel Telo" userId="fe634e7b74a3d0f5" providerId="LiveId" clId="{ABEB0CAC-A5F7-408B-BC4A-C1D5B5580890}" dt="2024-12-19T17:47:33.435" v="488" actId="478"/>
          <ac:spMkLst>
            <pc:docMk/>
            <pc:sldMk cId="1495923055" sldId="291"/>
            <ac:spMk id="10" creationId="{B8891122-6FC7-1B74-A953-6B1175A3EE22}"/>
          </ac:spMkLst>
        </pc:spChg>
        <pc:spChg chg="del">
          <ac:chgData name="Mikel Telo" userId="fe634e7b74a3d0f5" providerId="LiveId" clId="{ABEB0CAC-A5F7-408B-BC4A-C1D5B5580890}" dt="2024-12-19T17:47:36.093" v="489" actId="478"/>
          <ac:spMkLst>
            <pc:docMk/>
            <pc:sldMk cId="1495923055" sldId="291"/>
            <ac:spMk id="12" creationId="{F80FF9EF-2CF8-5461-8D53-8142B9845294}"/>
          </ac:spMkLst>
        </pc:spChg>
        <pc:spChg chg="del">
          <ac:chgData name="Mikel Telo" userId="fe634e7b74a3d0f5" providerId="LiveId" clId="{ABEB0CAC-A5F7-408B-BC4A-C1D5B5580890}" dt="2024-12-19T17:47:38.437" v="490" actId="478"/>
          <ac:spMkLst>
            <pc:docMk/>
            <pc:sldMk cId="1495923055" sldId="291"/>
            <ac:spMk id="14" creationId="{F9D8D3EC-7FDD-A613-DAAA-A5D2C6DE12C5}"/>
          </ac:spMkLst>
        </pc:spChg>
        <pc:spChg chg="del">
          <ac:chgData name="Mikel Telo" userId="fe634e7b74a3d0f5" providerId="LiveId" clId="{ABEB0CAC-A5F7-408B-BC4A-C1D5B5580890}" dt="2024-12-19T17:47:39.947" v="491" actId="478"/>
          <ac:spMkLst>
            <pc:docMk/>
            <pc:sldMk cId="1495923055" sldId="291"/>
            <ac:spMk id="15" creationId="{668BFF88-66CC-622D-27A5-8E0FC481B3EA}"/>
          </ac:spMkLst>
        </pc:spChg>
        <pc:picChg chg="del">
          <ac:chgData name="Mikel Telo" userId="fe634e7b74a3d0f5" providerId="LiveId" clId="{ABEB0CAC-A5F7-408B-BC4A-C1D5B5580890}" dt="2024-12-19T17:46:14.432" v="470" actId="478"/>
          <ac:picMkLst>
            <pc:docMk/>
            <pc:sldMk cId="1495923055" sldId="291"/>
            <ac:picMk id="2" creationId="{027A8F81-12EB-C147-8B7D-C7B3F3C036C8}"/>
          </ac:picMkLst>
        </pc:picChg>
        <pc:picChg chg="add del mod">
          <ac:chgData name="Mikel Telo" userId="fe634e7b74a3d0f5" providerId="LiveId" clId="{ABEB0CAC-A5F7-408B-BC4A-C1D5B5580890}" dt="2024-12-19T18:02:26.498" v="678" actId="478"/>
          <ac:picMkLst>
            <pc:docMk/>
            <pc:sldMk cId="1495923055" sldId="291"/>
            <ac:picMk id="8" creationId="{FB133E1C-0E31-8936-9157-B8E7AF27288B}"/>
          </ac:picMkLst>
        </pc:picChg>
        <pc:picChg chg="del">
          <ac:chgData name="Mikel Telo" userId="fe634e7b74a3d0f5" providerId="LiveId" clId="{ABEB0CAC-A5F7-408B-BC4A-C1D5B5580890}" dt="2024-12-19T18:02:38.024" v="685" actId="478"/>
          <ac:picMkLst>
            <pc:docMk/>
            <pc:sldMk cId="1495923055" sldId="291"/>
            <ac:picMk id="9" creationId="{3000CFF9-69E6-5D29-5BFE-9925FED630E3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1" creationId="{55776813-BCA2-08EC-C034-CCEDDE647A0D}"/>
          </ac:picMkLst>
        </pc:picChg>
        <pc:picChg chg="del">
          <ac:chgData name="Mikel Telo" userId="fe634e7b74a3d0f5" providerId="LiveId" clId="{ABEB0CAC-A5F7-408B-BC4A-C1D5B5580890}" dt="2024-12-19T18:02:37.421" v="684" actId="478"/>
          <ac:picMkLst>
            <pc:docMk/>
            <pc:sldMk cId="1495923055" sldId="291"/>
            <ac:picMk id="13" creationId="{D95C2631-5CC0-52DE-318E-3B451D8E693A}"/>
          </ac:picMkLst>
        </pc:picChg>
        <pc:picChg chg="del">
          <ac:chgData name="Mikel Telo" userId="fe634e7b74a3d0f5" providerId="LiveId" clId="{ABEB0CAC-A5F7-408B-BC4A-C1D5B5580890}" dt="2024-12-19T18:02:34.830" v="682" actId="478"/>
          <ac:picMkLst>
            <pc:docMk/>
            <pc:sldMk cId="1495923055" sldId="291"/>
            <ac:picMk id="16" creationId="{9E441956-7A3A-966C-90EB-7FB163FF2A8A}"/>
          </ac:picMkLst>
        </pc:picChg>
        <pc:picChg chg="del">
          <ac:chgData name="Mikel Telo" userId="fe634e7b74a3d0f5" providerId="LiveId" clId="{ABEB0CAC-A5F7-408B-BC4A-C1D5B5580890}" dt="2024-12-19T18:02:38.648" v="686" actId="478"/>
          <ac:picMkLst>
            <pc:docMk/>
            <pc:sldMk cId="1495923055" sldId="291"/>
            <ac:picMk id="17" creationId="{3EA67D18-FB0A-917D-3199-79F0FD2E8212}"/>
          </ac:picMkLst>
        </pc:picChg>
        <pc:picChg chg="del">
          <ac:chgData name="Mikel Telo" userId="fe634e7b74a3d0f5" providerId="LiveId" clId="{ABEB0CAC-A5F7-408B-BC4A-C1D5B5580890}" dt="2024-12-19T18:02:33.677" v="680" actId="478"/>
          <ac:picMkLst>
            <pc:docMk/>
            <pc:sldMk cId="1495923055" sldId="291"/>
            <ac:picMk id="18" creationId="{47D943D3-F96A-4470-E102-6BDEA01C09BC}"/>
          </ac:picMkLst>
        </pc:picChg>
        <pc:picChg chg="del">
          <ac:chgData name="Mikel Telo" userId="fe634e7b74a3d0f5" providerId="LiveId" clId="{ABEB0CAC-A5F7-408B-BC4A-C1D5B5580890}" dt="2024-12-19T18:02:33.211" v="679" actId="478"/>
          <ac:picMkLst>
            <pc:docMk/>
            <pc:sldMk cId="1495923055" sldId="291"/>
            <ac:picMk id="19" creationId="{3BB55890-F07B-4564-2E11-33879EFB54D4}"/>
          </ac:picMkLst>
        </pc:picChg>
        <pc:picChg chg="del">
          <ac:chgData name="Mikel Telo" userId="fe634e7b74a3d0f5" providerId="LiveId" clId="{ABEB0CAC-A5F7-408B-BC4A-C1D5B5580890}" dt="2024-12-19T18:02:34.296" v="681" actId="478"/>
          <ac:picMkLst>
            <pc:docMk/>
            <pc:sldMk cId="1495923055" sldId="291"/>
            <ac:picMk id="20" creationId="{917D3980-4DEE-AC19-7432-8490EA274205}"/>
          </ac:picMkLst>
        </pc:picChg>
        <pc:picChg chg="del">
          <ac:chgData name="Mikel Telo" userId="fe634e7b74a3d0f5" providerId="LiveId" clId="{ABEB0CAC-A5F7-408B-BC4A-C1D5B5580890}" dt="2024-12-19T18:02:35.288" v="683" actId="478"/>
          <ac:picMkLst>
            <pc:docMk/>
            <pc:sldMk cId="1495923055" sldId="291"/>
            <ac:picMk id="21" creationId="{E85B6E1A-15D7-746F-0049-6A9C93B63B22}"/>
          </ac:picMkLst>
        </pc:picChg>
        <pc:picChg chg="add mod ord">
          <ac:chgData name="Mikel Telo" userId="fe634e7b74a3d0f5" providerId="LiveId" clId="{ABEB0CAC-A5F7-408B-BC4A-C1D5B5580890}" dt="2024-12-19T18:19:51.430" v="1019" actId="1037"/>
          <ac:picMkLst>
            <pc:docMk/>
            <pc:sldMk cId="1495923055" sldId="291"/>
            <ac:picMk id="22" creationId="{3C61CAC3-CE7A-22FD-35A2-3CB9A1275660}"/>
          </ac:picMkLst>
        </pc:picChg>
        <pc:picChg chg="add mod ord">
          <ac:chgData name="Mikel Telo" userId="fe634e7b74a3d0f5" providerId="LiveId" clId="{ABEB0CAC-A5F7-408B-BC4A-C1D5B5580890}" dt="2024-12-19T18:19:51.430" v="1019" actId="1037"/>
          <ac:picMkLst>
            <pc:docMk/>
            <pc:sldMk cId="1495923055" sldId="291"/>
            <ac:picMk id="23" creationId="{DB01DA1E-2430-963C-79BD-62CF263C073F}"/>
          </ac:picMkLst>
        </pc:picChg>
        <pc:picChg chg="add mod ord">
          <ac:chgData name="Mikel Telo" userId="fe634e7b74a3d0f5" providerId="LiveId" clId="{ABEB0CAC-A5F7-408B-BC4A-C1D5B5580890}" dt="2024-12-19T18:19:51.430" v="1019" actId="1037"/>
          <ac:picMkLst>
            <pc:docMk/>
            <pc:sldMk cId="1495923055" sldId="291"/>
            <ac:picMk id="24" creationId="{73DA3C2F-58E7-FE9B-685E-2ECF6F7A3F36}"/>
          </ac:picMkLst>
        </pc:picChg>
        <pc:picChg chg="add mod ord">
          <ac:chgData name="Mikel Telo" userId="fe634e7b74a3d0f5" providerId="LiveId" clId="{ABEB0CAC-A5F7-408B-BC4A-C1D5B5580890}" dt="2024-12-19T18:19:51.430" v="1019" actId="1037"/>
          <ac:picMkLst>
            <pc:docMk/>
            <pc:sldMk cId="1495923055" sldId="291"/>
            <ac:picMk id="25" creationId="{59453E9A-AB0B-10D5-74E4-978815E740AD}"/>
          </ac:picMkLst>
        </pc:picChg>
        <pc:picChg chg="add mod">
          <ac:chgData name="Mikel Telo" userId="fe634e7b74a3d0f5" providerId="LiveId" clId="{ABEB0CAC-A5F7-408B-BC4A-C1D5B5580890}" dt="2024-12-19T18:12:04.498" v="908" actId="931"/>
          <ac:picMkLst>
            <pc:docMk/>
            <pc:sldMk cId="1495923055" sldId="291"/>
            <ac:picMk id="27" creationId="{67968911-959C-0D0E-6BEA-A74B4A03D7E6}"/>
          </ac:picMkLst>
        </pc:picChg>
        <pc:picChg chg="add mod">
          <ac:chgData name="Mikel Telo" userId="fe634e7b74a3d0f5" providerId="LiveId" clId="{ABEB0CAC-A5F7-408B-BC4A-C1D5B5580890}" dt="2024-12-19T18:12:37.485" v="909"/>
          <ac:picMkLst>
            <pc:docMk/>
            <pc:sldMk cId="1495923055" sldId="291"/>
            <ac:picMk id="28" creationId="{2640CC79-149F-4BAC-58E0-948B28D86D63}"/>
          </ac:picMkLst>
        </pc:picChg>
      </pc:sldChg>
      <pc:sldChg chg="add del">
        <pc:chgData name="Mikel Telo" userId="fe634e7b74a3d0f5" providerId="LiveId" clId="{ABEB0CAC-A5F7-408B-BC4A-C1D5B5580890}" dt="2024-12-19T17:46:30.707" v="476" actId="47"/>
        <pc:sldMkLst>
          <pc:docMk/>
          <pc:sldMk cId="3839788001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6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3B17-7098-4434-1981-256BD841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FAC1E-C6D0-9C84-2556-739C6726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DCF8A-9C1D-E972-0C40-559BD56E2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53E-0543-8FB0-E7CC-3CE787E976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929-6A31-C07D-C2F0-86155D1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5C7FD-B080-46B2-2C93-16A576885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47300-DB5E-A52B-8125-4A0C82E3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0021-AC2C-F652-B76B-5465C235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3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06C8-A33F-607F-4E96-09D58E4D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5035F-A22E-225A-4585-D96652A34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A4ECF-AA0D-E1B7-7CC5-65DFD7317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4A01E-FEB9-7512-E2FF-423E2C8BD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EBD7-A724-5FCB-3546-8086AF73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815DC-4EC0-C6A2-3AFE-725BCF75B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BA3C5-057F-2594-F909-3D61CB187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8289-AB12-C7F4-71B7-36D6C88AB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236C4-D96D-8695-52AA-8AA996E3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B1BE68-A46C-E9A8-2CAC-9C6B53CA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2AA1FA-D613-60E3-72E5-E99EB3CA24E4}"/>
              </a:ext>
            </a:extLst>
          </p:cNvPr>
          <p:cNvSpPr/>
          <p:nvPr/>
        </p:nvSpPr>
        <p:spPr>
          <a:xfrm>
            <a:off x="524108" y="673058"/>
            <a:ext cx="8106936" cy="153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Optimizar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Resultados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en</a:t>
            </a:r>
            <a:endParaRPr lang="en-US" sz="60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6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Campañas</a:t>
            </a: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de Marketing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40E331E-9154-2333-1D80-A20C135233AF}"/>
              </a:ext>
            </a:extLst>
          </p:cNvPr>
          <p:cNvSpPr/>
          <p:nvPr/>
        </p:nvSpPr>
        <p:spPr>
          <a:xfrm>
            <a:off x="524108" y="2721214"/>
            <a:ext cx="7841343" cy="311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914400" lvl="1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Machine Learning:</a:t>
            </a:r>
          </a:p>
          <a:p>
            <a:pPr marL="914400" lvl="1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Predecir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respuesta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clientes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Diseñar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estrategias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basadas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datos</a:t>
            </a:r>
            <a:endParaRPr lang="en-US" sz="32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Simular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nuevos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escenarios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negocio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BD499C-0DBC-1399-2434-93E5CD213B97}"/>
              </a:ext>
            </a:extLst>
          </p:cNvPr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12BA89B-3203-16BF-688A-890A3DA04953}"/>
              </a:ext>
            </a:extLst>
          </p:cNvPr>
          <p:cNvSpPr/>
          <p:nvPr/>
        </p:nvSpPr>
        <p:spPr>
          <a:xfrm>
            <a:off x="6476822" y="6849013"/>
            <a:ext cx="2414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por</a:t>
            </a:r>
            <a:r>
              <a:rPr lang="en-US" sz="2200" b="1" kern="0" spc="-36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Bold" pitchFamily="34" charset="-122"/>
                <a:cs typeface="Inter Bold" pitchFamily="34" charset="-120"/>
              </a:rPr>
              <a:t> Mikel Telo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A3E0F77-1D54-98F5-A14B-9C930BF9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73" y="6734439"/>
            <a:ext cx="544722" cy="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69F9-C42D-D4D7-FF02-6B9CA412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AD187B-6CCA-9E50-81B6-06AD4B4CF2C1}"/>
              </a:ext>
            </a:extLst>
          </p:cNvPr>
          <p:cNvSpPr/>
          <p:nvPr/>
        </p:nvSpPr>
        <p:spPr>
          <a:xfrm>
            <a:off x="496014" y="7399496"/>
            <a:ext cx="354294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endParaRPr lang="en-US" sz="275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8D22F0C-63C2-3FFF-C258-8D46990ED7BA}"/>
              </a:ext>
            </a:extLst>
          </p:cNvPr>
          <p:cNvSpPr/>
          <p:nvPr/>
        </p:nvSpPr>
        <p:spPr>
          <a:xfrm>
            <a:off x="496014" y="220224"/>
            <a:ext cx="1393731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Resultados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elección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del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guardar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el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pipeline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353898E-D0E1-6B38-C5C7-14FB6D84F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80823"/>
              </p:ext>
            </p:extLst>
          </p:nvPr>
        </p:nvGraphicFramePr>
        <p:xfrm>
          <a:off x="496014" y="1028031"/>
          <a:ext cx="979860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9514">
                  <a:extLst>
                    <a:ext uri="{9D8B030D-6E8A-4147-A177-3AD203B41FA5}">
                      <a16:colId xmlns:a16="http://schemas.microsoft.com/office/drawing/2014/main" val="2741225477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2788445010"/>
                    </a:ext>
                  </a:extLst>
                </a:gridCol>
                <a:gridCol w="1295028">
                  <a:extLst>
                    <a:ext uri="{9D8B030D-6E8A-4147-A177-3AD203B41FA5}">
                      <a16:colId xmlns:a16="http://schemas.microsoft.com/office/drawing/2014/main" val="702750479"/>
                    </a:ext>
                  </a:extLst>
                </a:gridCol>
                <a:gridCol w="1189311">
                  <a:extLst>
                    <a:ext uri="{9D8B030D-6E8A-4147-A177-3AD203B41FA5}">
                      <a16:colId xmlns:a16="http://schemas.microsoft.com/office/drawing/2014/main" val="4196932044"/>
                    </a:ext>
                  </a:extLst>
                </a:gridCol>
                <a:gridCol w="1248777">
                  <a:extLst>
                    <a:ext uri="{9D8B030D-6E8A-4147-A177-3AD203B41FA5}">
                      <a16:colId xmlns:a16="http://schemas.microsoft.com/office/drawing/2014/main" val="3155924737"/>
                    </a:ext>
                  </a:extLst>
                </a:gridCol>
                <a:gridCol w="2596664">
                  <a:extLst>
                    <a:ext uri="{9D8B030D-6E8A-4147-A177-3AD203B41FA5}">
                      <a16:colId xmlns:a16="http://schemas.microsoft.com/office/drawing/2014/main" val="18595198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Modelo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Recall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Precision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F1-Score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ROC-AUC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Global Performance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42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 err="1">
                          <a:effectLst/>
                          <a:latin typeface="Agency FB" panose="020B0503020202020204" pitchFamily="34" charset="0"/>
                        </a:rPr>
                        <a:t>RandomForest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0,989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0,975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0,982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0,965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0,978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52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GradientBoosting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0,992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0,951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0,923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343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XGBoost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1,000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0,880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0,936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>
                          <a:effectLst/>
                          <a:latin typeface="Agency FB" panose="020B0503020202020204" pitchFamily="34" charset="0"/>
                        </a:rPr>
                        <a:t>0,838</a:t>
                      </a:r>
                      <a:endParaRPr lang="es-ES" sz="1800" b="1" i="0" u="none" strike="noStrike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1" u="none" strike="noStrike" dirty="0">
                          <a:effectLst/>
                          <a:latin typeface="Agency FB" panose="020B0503020202020204" pitchFamily="34" charset="0"/>
                        </a:rPr>
                        <a:t>0,914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2095761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1DF55AB-3EF5-1E95-8187-0F00BE8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4" y="2350436"/>
            <a:ext cx="3263981" cy="28085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757B58-B484-8AB3-CCE0-1D1B8CC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3" y="5200834"/>
            <a:ext cx="3263981" cy="28085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27EA6B-2461-B427-933B-30917D5F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015" y="5200834"/>
            <a:ext cx="3263981" cy="2808542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04CFF74-D700-6CDF-5200-D47B237D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793" y="2435225"/>
            <a:ext cx="2293826" cy="229382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1832FEA-9053-0AB3-EB0B-99AC9243FD03}"/>
              </a:ext>
            </a:extLst>
          </p:cNvPr>
          <p:cNvSpPr txBox="1"/>
          <p:nvPr/>
        </p:nvSpPr>
        <p:spPr>
          <a:xfrm>
            <a:off x="3759995" y="2911477"/>
            <a:ext cx="4884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</a:t>
            </a: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Forest</a:t>
            </a:r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9569F44-10FC-7F48-C4BE-02A7221B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1810"/>
          <a:stretch/>
        </p:blipFill>
        <p:spPr>
          <a:xfrm>
            <a:off x="10889187" y="0"/>
            <a:ext cx="37412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18"/>
            <a:ext cx="7092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Segmentación de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clientes</a:t>
            </a:r>
            <a:endParaRPr lang="en-US" sz="4800" b="1" dirty="0">
              <a:solidFill>
                <a:srgbClr val="03030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DM Sans Semi Bold" pitchFamily="34" charset="-122"/>
              <a:cs typeface="DM Sans Semi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Simulación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4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8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61058" y="206633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Clusters con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KMeans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Realizar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una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segmentación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comportamiento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observado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previa,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tipo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canal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65221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Reasignar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AdSpent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Reasignar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gasto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publicitario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cliente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función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nuevo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escenario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, para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maximizar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las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conversiones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.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2" y="637746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6365200" y="61375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18434" y="6222563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64646"/>
                </a:solidFill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800" dirty="0">
              <a:latin typeface="Agency FB" panose="020B0503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8" y="6109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rendimiento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nueva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8" y="6599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 la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reconfigurada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evaluar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su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haciendo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uso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predictor de conversions,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entrenado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con </a:t>
            </a:r>
            <a:r>
              <a:rPr lang="en-U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</a:t>
            </a:r>
            <a:r>
              <a:rPr lang="en-U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anterior.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Resultados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nueva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campaña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evaluada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con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el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 predictor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Aumento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generalizado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las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.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7017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Mejores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tipos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Conversion: 4.165 &gt; Retention: 3.177 &gt; Consideration: 456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81976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Canales con mas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Email: 3.477 &gt; </a:t>
            </a:r>
            <a:r>
              <a:rPr lang="en-US" sz="24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SocialMedia</a:t>
            </a: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: 2.851 &gt; PPC: 1.470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FF949FF-87A0-D728-D2BD-1D93DE226E18}"/>
              </a:ext>
            </a:extLst>
          </p:cNvPr>
          <p:cNvSpPr/>
          <p:nvPr/>
        </p:nvSpPr>
        <p:spPr>
          <a:xfrm>
            <a:off x="2208727" y="3033712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7012/8000 &gt; 7798/8000 = </a:t>
            </a:r>
            <a:r>
              <a:rPr lang="en-US" sz="24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Incremento</a:t>
            </a:r>
            <a:r>
              <a:rPr lang="en-U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</a:rPr>
              <a:t> del 11,21%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10852" y="349502"/>
            <a:ext cx="866952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Conclusiones y futuros pasos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0852" y="138141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Conclusiones: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predictivo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conversiones con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rendimiento global del 98%.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Encontrada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estrategia que mejora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las conversiones en un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11,21%.</a:t>
            </a:r>
          </a:p>
          <a:p>
            <a:pPr>
              <a:lnSpc>
                <a:spcPts val="2850"/>
              </a:lnSpc>
            </a:pPr>
            <a:endParaRPr lang="es-ES" sz="2400" b="1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Desarrollo de una </a:t>
            </a:r>
            <a:r>
              <a:rPr lang="es-E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operativa escalable </a:t>
            </a: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 otros escenarios.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s-ES" sz="24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Futuros Pasos: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Dotar de contexto a la campaña de marketing y objetivos claros en términos de ventas, rentabilidad (ROI) y coste de adquisición por cliente.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Implantar el nuevo sistema de asignación de recursos en entorno real y comparar con las simulaciones.</a:t>
            </a:r>
          </a:p>
          <a:p>
            <a:pPr>
              <a:lnSpc>
                <a:spcPts val="2850"/>
              </a:lnSpc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Analizar resultados a lo largo del tiempo para detectar tendencias y nuevos patrones de comportamiento</a:t>
            </a:r>
          </a:p>
          <a:p>
            <a:pPr marL="0" indent="0">
              <a:lnSpc>
                <a:spcPts val="2850"/>
              </a:lnSpc>
              <a:buNone/>
            </a:pPr>
            <a:endParaRPr lang="es-ES" sz="2400" dirty="0">
              <a:solidFill>
                <a:srgbClr val="464646"/>
              </a:solidFill>
              <a:latin typeface="Agency FB" panose="020B0503020202020204" pitchFamily="34" charset="0"/>
              <a:ea typeface="Inter Medium" pitchFamily="34" charset="-122"/>
              <a:cs typeface="Inter Medium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6D49C-6A43-67D7-AD92-C429930A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069EFF6-D161-7B7F-6385-9A700544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0" y="4071788"/>
            <a:ext cx="2644378" cy="26443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917" y="1323698"/>
            <a:ext cx="84287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¡Gracias por vuestra atención!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2663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Estoy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vuestra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disposición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para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cualquier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pregunta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926FA2D-CE3B-D02C-E2C2-E0E0EB683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7" y="4603671"/>
            <a:ext cx="1717046" cy="2225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E10FC7-80B6-E152-B292-1E2718EDD6D8}"/>
              </a:ext>
            </a:extLst>
          </p:cNvPr>
          <p:cNvSpPr txBox="1"/>
          <p:nvPr/>
        </p:nvSpPr>
        <p:spPr>
          <a:xfrm>
            <a:off x="571917" y="3842683"/>
            <a:ext cx="380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https://www.linkedin.com/in/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mikel-telo</a:t>
            </a: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	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4AAC052A-7F43-7431-C96F-975D1D24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381" y="4759843"/>
            <a:ext cx="2548958" cy="1433789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2E6CFAE0-28A5-C687-A5C9-B6D71FA9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628" y="4620697"/>
            <a:ext cx="1717046" cy="22258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69A676-1FBE-50A4-E2BD-3132A1DCCF08}"/>
              </a:ext>
            </a:extLst>
          </p:cNvPr>
          <p:cNvSpPr txBox="1"/>
          <p:nvPr/>
        </p:nvSpPr>
        <p:spPr>
          <a:xfrm>
            <a:off x="4599655" y="3838299"/>
            <a:ext cx="408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https://github.com/MikelTelo/digital-marketing-campaign-optimizer-with-machine-learning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6183" y="728245"/>
            <a:ext cx="6282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Contexto del problema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1135" y="42196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CAMPAÑA MARKETING DIGITAL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61036" y="4899490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PLATAFORMA: Ecommerce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61036" y="551276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RECURSOS: 40M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61036" y="6213894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CLIENTES: 8.000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51135" y="6929993"/>
            <a:ext cx="37447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GASTO/CLIENTE: 2.500 $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56911" y="4219694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u="sng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OBJETIVOS</a:t>
            </a: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56909" y="4882992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Maximizar conversiones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56911" y="5512763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Mejorar asignación $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56907" y="6214225"/>
            <a:ext cx="3258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Optimizar canales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9" name="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5D1503-2429-9FFC-7496-0A1C051469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0656911" y="1888281"/>
            <a:ext cx="3377923" cy="189637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E234CF-B3FC-7F4B-307E-ACC2B2B8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036" y="1874108"/>
            <a:ext cx="3421238" cy="19247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543A0D-D4AC-8CDF-5D13-37FE0B9259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462" r="19462"/>
          <a:stretch/>
        </p:blipFill>
        <p:spPr>
          <a:xfrm>
            <a:off x="-1348934" y="0"/>
            <a:ext cx="684249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Dataset Kaggle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879640"/>
            <a:ext cx="7556421" cy="5519261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1410" y="18872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343" y="203096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89528" y="2030968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Descripción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2537579"/>
            <a:ext cx="7541181" cy="1738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343" y="2681288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Cliente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889528" y="2613184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Age, Gender, Income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889528" y="3044071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WebsiteVisits, PagesPerVisit, TimeOnSite, SocialShare, EmailOpens, EmailClicks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889528" y="3837861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PreviousPurchases, LoyaltyPoints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1181" cy="24645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b="1">
              <a:latin typeface="Agency FB" panose="020B05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8343" y="4420076"/>
            <a:ext cx="139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Marketing Digital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89528" y="4351973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CampaignType: Awareness, Consideration, Conversion, Retention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889528" y="514576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CampaignChannel: Email, Social Media, SEO, PPC, Referral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889528" y="5939552"/>
            <a:ext cx="5226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AdSpend, ClickThroughRate, ConversionRate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01410" y="6740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>
              <a:latin typeface="Agency FB" panose="020B05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8343" y="6884670"/>
            <a:ext cx="139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Target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889528" y="6816566"/>
            <a:ext cx="52262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Conversion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B660-F66E-4D8A-5398-4E7A12AC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49B7DA-33CB-51A5-1FB8-DB3427CE5840}"/>
              </a:ext>
            </a:extLst>
          </p:cNvPr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38F71D-6444-9519-4BC6-4835834F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375315"/>
            <a:ext cx="6641347" cy="5095516"/>
          </a:xfrm>
          <a:prstGeom prst="rect">
            <a:avLst/>
          </a:prstGeom>
        </p:spPr>
      </p:pic>
      <p:pic>
        <p:nvPicPr>
          <p:cNvPr id="12" name="Imagen 11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A7E54C61-4948-8C51-6106-07FCF501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57" y="1743735"/>
            <a:ext cx="1150415" cy="493121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98A3C69-C713-1B81-97B4-4DDDB0A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941" y="1471071"/>
            <a:ext cx="1142517" cy="811507"/>
          </a:xfrm>
          <a:prstGeom prst="rect">
            <a:avLst/>
          </a:prstGeom>
        </p:spPr>
      </p:pic>
      <p:pic>
        <p:nvPicPr>
          <p:cNvPr id="14" name="Imagen 13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23F62AD8-4568-FAA1-F7EE-367B14B5D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188" y="1399093"/>
            <a:ext cx="1025098" cy="1025098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658C30B-98F4-91F3-97CC-74971910B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93" y="1589521"/>
            <a:ext cx="1418622" cy="7979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B26E57-CFD3-D291-13A1-90531C477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342" y="2449599"/>
            <a:ext cx="6612969" cy="4879361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710F94E-4142-2A4D-D752-8B6DDD5F3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967" y="1768253"/>
            <a:ext cx="732900" cy="543182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29638ECD-EC7F-206D-6F44-DA7EE41A8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1423" y="1796575"/>
            <a:ext cx="904443" cy="475561"/>
          </a:xfrm>
          <a:prstGeom prst="rect">
            <a:avLst/>
          </a:prstGeom>
        </p:spPr>
      </p:pic>
      <p:pic>
        <p:nvPicPr>
          <p:cNvPr id="22" name="Imagen 21" descr="Logotipo&#10;&#10;Descripción generada automáticamente">
            <a:extLst>
              <a:ext uri="{FF2B5EF4-FFF2-40B4-BE49-F238E27FC236}">
                <a16:creationId xmlns:a16="http://schemas.microsoft.com/office/drawing/2014/main" id="{70E18239-0A83-4F08-A6A6-53B9DE2C00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9932" y="1796575"/>
            <a:ext cx="1061189" cy="503017"/>
          </a:xfrm>
          <a:prstGeom prst="rect">
            <a:avLst/>
          </a:prstGeom>
        </p:spPr>
      </p:pic>
      <p:pic>
        <p:nvPicPr>
          <p:cNvPr id="23" name="Imagen 2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8D724A-1864-79F3-82A3-1E8385E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076" y="1779560"/>
            <a:ext cx="953575" cy="503018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A2FE779-B8BB-EDD9-9714-D4A6A33BB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1910" y="1707666"/>
            <a:ext cx="1062490" cy="616624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0251C268-0C66-A5F8-A57D-37A703C8D737}"/>
              </a:ext>
            </a:extLst>
          </p:cNvPr>
          <p:cNvSpPr/>
          <p:nvPr/>
        </p:nvSpPr>
        <p:spPr>
          <a:xfrm>
            <a:off x="899572" y="51359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es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marketing digital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3532" y="8121968"/>
            <a:ext cx="4525328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E1AACE0-DEA4-D1D1-E59E-61261AD25FB4}"/>
              </a:ext>
            </a:extLst>
          </p:cNvPr>
          <p:cNvSpPr/>
          <p:nvPr/>
        </p:nvSpPr>
        <p:spPr>
          <a:xfrm>
            <a:off x="934775" y="4938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Como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reaccionaron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los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clientes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la </a:t>
            </a:r>
            <a:r>
              <a:rPr lang="en-US" sz="44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campaña</a:t>
            </a: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419DF5-D9D2-EE48-F506-60942813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6" y="2752194"/>
            <a:ext cx="6409200" cy="47401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0AF2DE-0D95-178D-EA9D-5DCAE5DC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0" y="2690282"/>
            <a:ext cx="6557838" cy="4912783"/>
          </a:xfrm>
          <a:prstGeom prst="rect">
            <a:avLst/>
          </a:prstGeom>
        </p:spPr>
      </p:pic>
      <p:pic>
        <p:nvPicPr>
          <p:cNvPr id="17" name="Imagen 16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F166084C-2BB7-327A-631B-D4D701080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13" y="1772906"/>
            <a:ext cx="1150415" cy="493121"/>
          </a:xfrm>
          <a:prstGeom prst="rect">
            <a:avLst/>
          </a:prstGeom>
        </p:spPr>
      </p:pic>
      <p:pic>
        <p:nvPicPr>
          <p:cNvPr id="18" name="Imagen 1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33D6A91-C61E-A598-F356-D31F47A24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697" y="1500242"/>
            <a:ext cx="1142517" cy="811507"/>
          </a:xfrm>
          <a:prstGeom prst="rect">
            <a:avLst/>
          </a:prstGeom>
        </p:spPr>
      </p:pic>
      <p:pic>
        <p:nvPicPr>
          <p:cNvPr id="19" name="Imagen 18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EA5C6909-C595-78FF-4BA3-B6BC10FAF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944" y="1428264"/>
            <a:ext cx="1025098" cy="1025098"/>
          </a:xfrm>
          <a:prstGeom prst="rect">
            <a:avLst/>
          </a:prstGeom>
        </p:spPr>
      </p:pic>
      <p:pic>
        <p:nvPicPr>
          <p:cNvPr id="20" name="Imagen 19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D56503-76DA-80B7-7B0E-10975FA46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849" y="1618692"/>
            <a:ext cx="1418622" cy="797975"/>
          </a:xfrm>
          <a:prstGeom prst="rect">
            <a:avLst/>
          </a:prstGeom>
        </p:spPr>
      </p:pic>
      <p:pic>
        <p:nvPicPr>
          <p:cNvPr id="21" name="Imagen 2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0CA2C7C-A0ED-ABCD-ABAA-D7A410C74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8303" y="1780410"/>
            <a:ext cx="732900" cy="543182"/>
          </a:xfrm>
          <a:prstGeom prst="rect">
            <a:avLst/>
          </a:prstGeom>
        </p:spPr>
      </p:pic>
      <p:pic>
        <p:nvPicPr>
          <p:cNvPr id="22" name="Imagen 2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4934688-7D2F-6BCA-E546-39B6DEC4D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0759" y="1808732"/>
            <a:ext cx="904443" cy="475561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AAFC4E54-E218-1383-7457-8C88730BC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9268" y="1808732"/>
            <a:ext cx="1061189" cy="503017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8E9840-1DDA-5753-8EBE-6476966FFC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4412" y="1791717"/>
            <a:ext cx="953575" cy="503018"/>
          </a:xfrm>
          <a:prstGeom prst="rect">
            <a:avLst/>
          </a:prstGeom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87FED56-383C-D0C0-3A47-411ED4524E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1246" y="1719823"/>
            <a:ext cx="1062490" cy="616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408F-7921-A211-ACB5-EF52B41E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Texto&#10;&#10;Descripción generada automáticamente">
            <a:extLst>
              <a:ext uri="{FF2B5EF4-FFF2-40B4-BE49-F238E27FC236}">
                <a16:creationId xmlns:a16="http://schemas.microsoft.com/office/drawing/2014/main" id="{3C61CAC3-CE7A-22FD-35A2-3CB9A127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5" y="6383842"/>
            <a:ext cx="1996844" cy="1123225"/>
          </a:xfrm>
          <a:prstGeom prst="rect">
            <a:avLst/>
          </a:prstGeom>
        </p:spPr>
      </p:pic>
      <p:pic>
        <p:nvPicPr>
          <p:cNvPr id="23" name="Imagen 22" descr="Imagen que contiene alimentos, dibujo&#10;&#10;Descripción generada automáticamente">
            <a:extLst>
              <a:ext uri="{FF2B5EF4-FFF2-40B4-BE49-F238E27FC236}">
                <a16:creationId xmlns:a16="http://schemas.microsoft.com/office/drawing/2014/main" id="{DB01DA1E-2430-963C-79BD-62CF263C0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2" y="4877145"/>
            <a:ext cx="1245114" cy="1245114"/>
          </a:xfrm>
          <a:prstGeom prst="rect">
            <a:avLst/>
          </a:prstGeom>
        </p:spPr>
      </p:pic>
      <p:pic>
        <p:nvPicPr>
          <p:cNvPr id="24" name="Imagen 2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3DA3C2F-58E7-FE9B-685E-2ECF6F7A3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88" y="3066787"/>
            <a:ext cx="1817341" cy="1290821"/>
          </a:xfrm>
          <a:prstGeom prst="rect">
            <a:avLst/>
          </a:prstGeom>
        </p:spPr>
      </p:pic>
      <p:pic>
        <p:nvPicPr>
          <p:cNvPr id="25" name="Imagen 24" descr="Imagen que contiene hombre, sostener, pieza, corte&#10;&#10;Descripción generada automáticamente">
            <a:extLst>
              <a:ext uri="{FF2B5EF4-FFF2-40B4-BE49-F238E27FC236}">
                <a16:creationId xmlns:a16="http://schemas.microsoft.com/office/drawing/2014/main" id="{59453E9A-AB0B-10D5-74E4-978815E74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722" y="2079607"/>
            <a:ext cx="1671107" cy="71631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C4E311C-E734-2ADC-0F36-7E9C84EF7C7B}"/>
              </a:ext>
            </a:extLst>
          </p:cNvPr>
          <p:cNvSpPr/>
          <p:nvPr/>
        </p:nvSpPr>
        <p:spPr>
          <a:xfrm>
            <a:off x="793790" y="67442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149914F-1B3D-C749-11E2-52CC92E4DE4C}"/>
              </a:ext>
            </a:extLst>
          </p:cNvPr>
          <p:cNvSpPr/>
          <p:nvPr/>
        </p:nvSpPr>
        <p:spPr>
          <a:xfrm>
            <a:off x="934775" y="341487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Importancia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 </a:t>
            </a: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características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ADCC2F-F3E7-8C6C-D168-F0C944818ECD}"/>
              </a:ext>
            </a:extLst>
          </p:cNvPr>
          <p:cNvSpPr txBox="1"/>
          <p:nvPr/>
        </p:nvSpPr>
        <p:spPr>
          <a:xfrm>
            <a:off x="1786467" y="1482262"/>
            <a:ext cx="6239933" cy="329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078406-7667-C232-0362-1675CAB01B4B}"/>
              </a:ext>
            </a:extLst>
          </p:cNvPr>
          <p:cNvSpPr txBox="1"/>
          <p:nvPr/>
        </p:nvSpPr>
        <p:spPr>
          <a:xfrm>
            <a:off x="934775" y="1160597"/>
            <a:ext cx="661296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y </a:t>
            </a: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  <a:p>
            <a:pPr lvl="1"/>
            <a:endParaRPr lang="es-ES" sz="2400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(Venta):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Retention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(Fidelización):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LoyaltyPoints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PPC, Email</a:t>
            </a:r>
          </a:p>
          <a:p>
            <a:pPr lvl="2"/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Consideration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(Evaluación):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PreviousPurchases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TimeOnSite</a:t>
            </a:r>
            <a:r>
              <a:rPr lang="es-ES" sz="2400" b="1" dirty="0">
                <a:latin typeface="Agency FB" panose="020B0503020202020204" pitchFamily="34" charset="0"/>
              </a:rPr>
              <a:t>, </a:t>
            </a: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>
                <a:latin typeface="Agency FB" panose="020B0503020202020204" pitchFamily="34" charset="0"/>
              </a:rPr>
              <a:t>Email,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r>
              <a:rPr lang="es-ES" sz="2400" b="1" dirty="0">
                <a:latin typeface="Agency FB" panose="020B0503020202020204" pitchFamily="34" charset="0"/>
              </a:rPr>
              <a:t>, PPC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sz="2400" b="1" dirty="0">
              <a:latin typeface="Agency FB" panose="020B05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Awareness</a:t>
            </a: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(Conciencia):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AdSpend</a:t>
            </a:r>
            <a:r>
              <a:rPr lang="es-ES" sz="2400" b="1" dirty="0">
                <a:latin typeface="Agency FB" panose="020B0503020202020204" pitchFamily="34" charset="0"/>
              </a:rPr>
              <a:t>, CTR, </a:t>
            </a:r>
            <a:r>
              <a:rPr lang="es-ES" sz="2400" b="1" dirty="0" err="1">
                <a:latin typeface="Agency FB" panose="020B0503020202020204" pitchFamily="34" charset="0"/>
              </a:rPr>
              <a:t>ConversionRate</a:t>
            </a:r>
            <a:endParaRPr lang="es-ES" sz="2400" b="1" dirty="0">
              <a:latin typeface="Agency FB" panose="020B05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b="1" dirty="0" err="1">
                <a:latin typeface="Agency FB" panose="020B0503020202020204" pitchFamily="34" charset="0"/>
              </a:rPr>
              <a:t>Referral</a:t>
            </a:r>
            <a:r>
              <a:rPr lang="es-ES" sz="2400" b="1" dirty="0">
                <a:latin typeface="Agency FB" panose="020B0503020202020204" pitchFamily="34" charset="0"/>
              </a:rPr>
              <a:t>, SEO, </a:t>
            </a:r>
            <a:r>
              <a:rPr lang="es-ES" sz="2400" b="1" dirty="0" err="1">
                <a:latin typeface="Agency FB" panose="020B0503020202020204" pitchFamily="34" charset="0"/>
              </a:rPr>
              <a:t>SocialMedia</a:t>
            </a:r>
            <a:endParaRPr lang="es-ES" sz="2400" b="1" dirty="0">
              <a:latin typeface="Agency FB" panose="020B0503020202020204" pitchFamily="34" charset="0"/>
            </a:endParaRPr>
          </a:p>
        </p:txBody>
      </p:sp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2640CC79-149F-4BAC-58E0-948B28D86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1790"/>
            <a:ext cx="7169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Predictor de conversiones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23" y="45679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1723" y="5361727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Identificar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conversiones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1723" y="5856762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El predictor será nuestra herramienta básica para evaluar el resultado de nuestras campañas futuras y simuladas.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954" y="45679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954" y="5361727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Minimizar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falsos</a:t>
            </a:r>
            <a:r>
              <a:rPr lang="en-US" sz="3200" b="1" dirty="0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32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positivos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59954" y="5852145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La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métrica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Recall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será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nuestra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referencia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sin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olvidarnos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de Precision, F1-Score y ROC-AUC.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Para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poder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evaluar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el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</a:t>
            </a:r>
            <a:r>
              <a:rPr lang="en-US" sz="20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desempeño</a:t>
            </a:r>
            <a:r>
              <a:rPr lang="en-US" sz="20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global.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CFF21A22-7092-9D7F-E2D1-C40DB7EC3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638" y="1729824"/>
            <a:ext cx="2996820" cy="2114556"/>
          </a:xfrm>
          <a:prstGeom prst="rect">
            <a:avLst/>
          </a:prstGeom>
        </p:spPr>
      </p:pic>
      <p:pic>
        <p:nvPicPr>
          <p:cNvPr id="13" name="Imagen 12" descr="Forma&#10;&#10;Descripción generada automáticamente con confianza media">
            <a:extLst>
              <a:ext uri="{FF2B5EF4-FFF2-40B4-BE49-F238E27FC236}">
                <a16:creationId xmlns:a16="http://schemas.microsoft.com/office/drawing/2014/main" id="{887378B9-242C-01AD-6C84-A22B9DABC4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97312" y="1771941"/>
            <a:ext cx="3249562" cy="2030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533" y="509468"/>
            <a:ext cx="6612969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dirty="0" err="1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Preprocesado</a:t>
            </a:r>
            <a:r>
              <a:rPr lang="en-US" sz="40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 de datos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48533" y="1491066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Transformación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48533" y="1965768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Variables categóricas a numéricas - One-Hot Encoding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8533" y="2326884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Escalar variables numéricas - Standard Scaler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8533" y="2688001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Desbalanceo Target - SMOTE y Tomek Links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8533" y="3049117"/>
            <a:ext cx="644068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Resultado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final: perfecto </a:t>
            </a:r>
            <a:r>
              <a:rPr lang="en-US" sz="2800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balaceo</a:t>
            </a:r>
            <a:r>
              <a:rPr lang="en-US" sz="2800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</a:rPr>
              <a:t> del target 50%</a:t>
            </a:r>
            <a:endParaRPr lang="en-US" sz="2800" b="1" dirty="0">
              <a:latin typeface="Agency FB" panose="020B0503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FF254C6-337A-EB3E-4777-1C67B305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35" y="3752466"/>
            <a:ext cx="5094806" cy="3616243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69EC3CC-7AEE-3F6D-3C38-993EACBE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38" y="327541"/>
            <a:ext cx="77590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DM Sans Semi Bold" pitchFamily="34" charset="-122"/>
                <a:cs typeface="DM Sans Semi Bold" pitchFamily="34" charset="-120"/>
              </a:rPr>
              <a:t>Modelado y entrenamiento de algoritmos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38" y="1520010"/>
            <a:ext cx="2291953" cy="14164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515" y="366948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RandomForest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utiliza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bagging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 y selección aleatoria de atributos para dividir nodos; la predicción final se obtiene por votación mayoritaria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520010"/>
            <a:ext cx="2292072" cy="141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3" y="3669484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GradientBoosting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188120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que construye árboles de decisión secuenciales, corrigiendo errores de modelos previos; la predicción final se obtiene mediante una suma ponderada de los árboles.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7" y="1520129"/>
            <a:ext cx="2291953" cy="14164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6" y="367724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 err="1">
                <a:solidFill>
                  <a:srgbClr val="464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XGBoost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5" y="418812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Modelo de clasificación basado en </a:t>
            </a:r>
            <a:r>
              <a:rPr lang="es-ES" b="1" dirty="0" err="1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GradientBoosting</a:t>
            </a:r>
            <a:r>
              <a:rPr lang="es-ES" b="1" dirty="0">
                <a:solidFill>
                  <a:srgbClr val="464646"/>
                </a:solidFill>
                <a:latin typeface="Agency FB" panose="020B0503020202020204" pitchFamily="34" charset="0"/>
                <a:ea typeface="Inter Medium" pitchFamily="34" charset="-122"/>
                <a:cs typeface="Inter Medium" pitchFamily="34" charset="-120"/>
              </a:rPr>
              <a:t>, utilizando técnicas como regularización y paralelización para mejorar la precisión y evitar el sobreajuste.</a:t>
            </a:r>
            <a:endParaRPr lang="en-US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667</Words>
  <Application>Microsoft Office PowerPoint</Application>
  <PresentationFormat>Personalizado</PresentationFormat>
  <Paragraphs>149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Wingdings</vt:lpstr>
      <vt:lpstr>Agency FB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4</cp:revision>
  <dcterms:created xsi:type="dcterms:W3CDTF">2024-12-16T23:55:37Z</dcterms:created>
  <dcterms:modified xsi:type="dcterms:W3CDTF">2024-12-19T19:00:58Z</dcterms:modified>
</cp:coreProperties>
</file>